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lendario&#10;&#10;El contenido generado por IA puede ser incorrecto.">
            <a:extLst>
              <a:ext uri="{FF2B5EF4-FFF2-40B4-BE49-F238E27FC236}">
                <a16:creationId xmlns:a16="http://schemas.microsoft.com/office/drawing/2014/main" id="{8EF7ABE5-C274-82D7-4ABC-BFDD0295FF0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486281" y="7228566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486281" y="8023223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486281" y="7574634"/>
            <a:ext cx="24765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486281" y="8367377"/>
            <a:ext cx="34417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5759450" y="3029085"/>
            <a:ext cx="2197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</a:t>
            </a:r>
            <a: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x:xx a </a:t>
            </a:r>
            <a:r>
              <a:rPr lang="es-CO" sz="16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xx:xx</a:t>
            </a:r>
            <a:b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</a:t>
            </a:r>
            <a:b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26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6</cp:revision>
  <dcterms:created xsi:type="dcterms:W3CDTF">2026-01-30T13:22:39Z</dcterms:created>
  <dcterms:modified xsi:type="dcterms:W3CDTF">2026-01-30T19:02:41Z</dcterms:modified>
</cp:coreProperties>
</file>