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EEB4B3DA-5CBD-E0BC-39D1-08D1230E222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486281" y="7228566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486281" y="8023223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486281" y="7574634"/>
            <a:ext cx="24765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486281" y="8367377"/>
            <a:ext cx="34417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5759450" y="3029085"/>
            <a:ext cx="2197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</a:t>
            </a:r>
            <a: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x:xx a </a:t>
            </a:r>
            <a:r>
              <a:rPr lang="es-CO" sz="16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xx:xx</a:t>
            </a:r>
            <a:b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  <a:b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</TotalTime>
  <Words>26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3</cp:revision>
  <dcterms:created xsi:type="dcterms:W3CDTF">2026-01-30T13:22:39Z</dcterms:created>
  <dcterms:modified xsi:type="dcterms:W3CDTF">2026-01-30T18:59:59Z</dcterms:modified>
</cp:coreProperties>
</file>