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8" autoAdjust="0"/>
    <p:restoredTop sz="94660"/>
  </p:normalViewPr>
  <p:slideViewPr>
    <p:cSldViewPr snapToGrid="0">
      <p:cViewPr varScale="1">
        <p:scale>
          <a:sx n="52" d="100"/>
          <a:sy n="52" d="100"/>
        </p:scale>
        <p:origin x="2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496484"/>
            <a:ext cx="116586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802717"/>
            <a:ext cx="10287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09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5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486834"/>
            <a:ext cx="2957513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486834"/>
            <a:ext cx="870108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8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508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2279653"/>
            <a:ext cx="1183005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6119286"/>
            <a:ext cx="1183005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453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5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86836"/>
            <a:ext cx="1183005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2241551"/>
            <a:ext cx="580251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3340100"/>
            <a:ext cx="5802510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2241551"/>
            <a:ext cx="58310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3340100"/>
            <a:ext cx="583108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996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28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82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316569"/>
            <a:ext cx="6943725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0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316569"/>
            <a:ext cx="6943725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2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86836"/>
            <a:ext cx="1183005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434167"/>
            <a:ext cx="1183005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2F10C-79D8-4BFE-BCD9-E5C896BCB466}" type="datetimeFigureOut">
              <a:rPr lang="es-CO" smtClean="0"/>
              <a:t>30/01/2026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8475136"/>
            <a:ext cx="4629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Calendario&#10;&#10;El contenido generado por IA puede ser incorrecto.">
            <a:extLst>
              <a:ext uri="{FF2B5EF4-FFF2-40B4-BE49-F238E27FC236}">
                <a16:creationId xmlns:a16="http://schemas.microsoft.com/office/drawing/2014/main" id="{0D22E5A9-E97B-D71A-48E7-5BD6B34F362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9144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12D7C02-926C-6555-A936-BB6D064765CD}"/>
              </a:ext>
            </a:extLst>
          </p:cNvPr>
          <p:cNvSpPr txBox="1"/>
          <p:nvPr/>
        </p:nvSpPr>
        <p:spPr>
          <a:xfrm>
            <a:off x="486281" y="7228566"/>
            <a:ext cx="2197100" cy="3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Teléfono: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79142A-D073-02C2-5DF3-3E8E59D15006}"/>
              </a:ext>
            </a:extLst>
          </p:cNvPr>
          <p:cNvSpPr txBox="1"/>
          <p:nvPr/>
        </p:nvSpPr>
        <p:spPr>
          <a:xfrm>
            <a:off x="486281" y="8023223"/>
            <a:ext cx="2197100" cy="3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Correo: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C08524F-6C04-E0CC-2067-AD11E39BEE57}"/>
              </a:ext>
            </a:extLst>
          </p:cNvPr>
          <p:cNvSpPr txBox="1"/>
          <p:nvPr/>
        </p:nvSpPr>
        <p:spPr>
          <a:xfrm>
            <a:off x="486281" y="7574634"/>
            <a:ext cx="24765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074505-A6B4-DB1A-4574-A93F39EF98BB}"/>
              </a:ext>
            </a:extLst>
          </p:cNvPr>
          <p:cNvSpPr txBox="1"/>
          <p:nvPr/>
        </p:nvSpPr>
        <p:spPr>
          <a:xfrm>
            <a:off x="486281" y="8367377"/>
            <a:ext cx="34417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xxxx.xxxx@udla.edu.co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9E66A4-9E29-34FD-6ABD-3A465B34EC0D}"/>
              </a:ext>
            </a:extLst>
          </p:cNvPr>
          <p:cNvSpPr txBox="1"/>
          <p:nvPr/>
        </p:nvSpPr>
        <p:spPr>
          <a:xfrm>
            <a:off x="5759450" y="3029085"/>
            <a:ext cx="2197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rgbClr val="0B750E"/>
                </a:solidFill>
                <a:latin typeface="Arial Black" panose="020B0A04020102020204" pitchFamily="34" charset="0"/>
              </a:rPr>
              <a:t>x</a:t>
            </a:r>
            <a:r>
              <a:rPr lang="es-CO" sz="1600" b="1" dirty="0">
                <a:solidFill>
                  <a:srgbClr val="0B750E"/>
                </a:solidFill>
                <a:latin typeface="Arial Black" panose="020B0A04020102020204" pitchFamily="34" charset="0"/>
              </a:rPr>
              <a:t>x:xx a </a:t>
            </a:r>
            <a:r>
              <a:rPr lang="es-CO" sz="16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xx:xx</a:t>
            </a:r>
            <a:br>
              <a:rPr lang="es-CO" sz="1600" b="1" dirty="0">
                <a:solidFill>
                  <a:srgbClr val="0B750E"/>
                </a:solidFill>
                <a:latin typeface="Arial Black" panose="020B0A04020102020204" pitchFamily="34" charset="0"/>
              </a:rPr>
            </a:b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xxxxxxxxxxx</a:t>
            </a:r>
            <a:b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16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953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</TotalTime>
  <Words>26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Orlando Daza Amaya</dc:creator>
  <cp:lastModifiedBy>Johan Orlando Daza Amaya</cp:lastModifiedBy>
  <cp:revision>3</cp:revision>
  <dcterms:created xsi:type="dcterms:W3CDTF">2026-01-30T13:22:39Z</dcterms:created>
  <dcterms:modified xsi:type="dcterms:W3CDTF">2026-01-30T18:58:23Z</dcterms:modified>
</cp:coreProperties>
</file>