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37160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75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38" autoAdjust="0"/>
    <p:restoredTop sz="94660"/>
  </p:normalViewPr>
  <p:slideViewPr>
    <p:cSldViewPr snapToGrid="0">
      <p:cViewPr varScale="1">
        <p:scale>
          <a:sx n="52" d="100"/>
          <a:sy n="52" d="100"/>
        </p:scale>
        <p:origin x="21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1496484"/>
            <a:ext cx="11658600" cy="318346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4802717"/>
            <a:ext cx="10287000" cy="220768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30/01/2026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25092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30/01/2026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92520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486834"/>
            <a:ext cx="2957513" cy="77491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486834"/>
            <a:ext cx="8701088" cy="77491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30/01/2026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95859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30/01/2026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75087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2279653"/>
            <a:ext cx="11830050" cy="3803649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6119286"/>
            <a:ext cx="11830050" cy="200024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82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30/01/2026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94530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434167"/>
            <a:ext cx="582930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2434167"/>
            <a:ext cx="582930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30/01/2026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77586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486836"/>
            <a:ext cx="11830050" cy="17674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3" y="2241551"/>
            <a:ext cx="5802510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3" y="3340100"/>
            <a:ext cx="5802510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6" y="2241551"/>
            <a:ext cx="5831087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6" y="3340100"/>
            <a:ext cx="5831087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30/01/2026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99969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30/01/2026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92815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30/01/2026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28220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609600"/>
            <a:ext cx="4423767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7" y="1316569"/>
            <a:ext cx="6943725" cy="649816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2743200"/>
            <a:ext cx="4423767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30/01/2026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37008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609600"/>
            <a:ext cx="4423767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7" y="1316569"/>
            <a:ext cx="6943725" cy="6498167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2743200"/>
            <a:ext cx="4423767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30/01/2026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3244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486836"/>
            <a:ext cx="1183005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2434167"/>
            <a:ext cx="1183005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8475136"/>
            <a:ext cx="30861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42F10C-79D8-4BFE-BCD9-E5C896BCB466}" type="datetimeFigureOut">
              <a:rPr lang="es-CO" smtClean="0"/>
              <a:t>30/01/2026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8475136"/>
            <a:ext cx="46291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8475136"/>
            <a:ext cx="30861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25996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Calendario&#10;&#10;El contenido generado por IA puede ser incorrecto.">
            <a:extLst>
              <a:ext uri="{FF2B5EF4-FFF2-40B4-BE49-F238E27FC236}">
                <a16:creationId xmlns:a16="http://schemas.microsoft.com/office/drawing/2014/main" id="{5326B093-3013-8335-DA4E-116B34F7844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716000" cy="9144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D12D7C02-926C-6555-A936-BB6D064765CD}"/>
              </a:ext>
            </a:extLst>
          </p:cNvPr>
          <p:cNvSpPr txBox="1"/>
          <p:nvPr/>
        </p:nvSpPr>
        <p:spPr>
          <a:xfrm>
            <a:off x="486281" y="7228566"/>
            <a:ext cx="2197100" cy="31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>
                <a:solidFill>
                  <a:srgbClr val="0B750E"/>
                </a:solidFill>
                <a:latin typeface="Arial Black" panose="020B0A04020102020204" pitchFamily="34" charset="0"/>
              </a:rPr>
              <a:t>Teléfono: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6679142A-D073-02C2-5DF3-3E8E59D15006}"/>
              </a:ext>
            </a:extLst>
          </p:cNvPr>
          <p:cNvSpPr txBox="1"/>
          <p:nvPr/>
        </p:nvSpPr>
        <p:spPr>
          <a:xfrm>
            <a:off x="486281" y="8023223"/>
            <a:ext cx="2197100" cy="31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>
                <a:solidFill>
                  <a:srgbClr val="0B750E"/>
                </a:solidFill>
                <a:latin typeface="Arial Black" panose="020B0A04020102020204" pitchFamily="34" charset="0"/>
              </a:rPr>
              <a:t>Correo: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9C08524F-6C04-E0CC-2067-AD11E39BEE57}"/>
              </a:ext>
            </a:extLst>
          </p:cNvPr>
          <p:cNvSpPr txBox="1"/>
          <p:nvPr/>
        </p:nvSpPr>
        <p:spPr>
          <a:xfrm>
            <a:off x="486281" y="7574634"/>
            <a:ext cx="2476500" cy="507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 err="1">
                <a:latin typeface="Arial" panose="020B0604020202020204" pitchFamily="34" charset="0"/>
                <a:cs typeface="Arial" panose="020B0604020202020204" pitchFamily="34" charset="0"/>
              </a:rPr>
              <a:t>xxxxxxxxxx</a:t>
            </a:r>
            <a:endParaRPr lang="es-CO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F9074505-A6B4-DB1A-4574-A93F39EF98BB}"/>
              </a:ext>
            </a:extLst>
          </p:cNvPr>
          <p:cNvSpPr txBox="1"/>
          <p:nvPr/>
        </p:nvSpPr>
        <p:spPr>
          <a:xfrm>
            <a:off x="486281" y="8367377"/>
            <a:ext cx="3441700" cy="507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>
                <a:latin typeface="Arial" panose="020B0604020202020204" pitchFamily="34" charset="0"/>
                <a:cs typeface="Arial" panose="020B0604020202020204" pitchFamily="34" charset="0"/>
              </a:rPr>
              <a:t>xxxx.xxxx@udla.edu.co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89E66A4-9E29-34FD-6ABD-3A465B34EC0D}"/>
              </a:ext>
            </a:extLst>
          </p:cNvPr>
          <p:cNvSpPr txBox="1"/>
          <p:nvPr/>
        </p:nvSpPr>
        <p:spPr>
          <a:xfrm>
            <a:off x="5759450" y="3029085"/>
            <a:ext cx="21971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>
                <a:solidFill>
                  <a:srgbClr val="0B750E"/>
                </a:solidFill>
                <a:latin typeface="Arial Black" panose="020B0A04020102020204" pitchFamily="34" charset="0"/>
              </a:rPr>
              <a:t>x</a:t>
            </a:r>
            <a:r>
              <a:rPr lang="es-CO" sz="1600" b="1" dirty="0">
                <a:solidFill>
                  <a:srgbClr val="0B750E"/>
                </a:solidFill>
                <a:latin typeface="Arial Black" panose="020B0A04020102020204" pitchFamily="34" charset="0"/>
              </a:rPr>
              <a:t>x:xx a </a:t>
            </a:r>
            <a:r>
              <a:rPr lang="es-CO" sz="1600" b="1" dirty="0" err="1">
                <a:solidFill>
                  <a:srgbClr val="0B750E"/>
                </a:solidFill>
                <a:latin typeface="Arial Black" panose="020B0A04020102020204" pitchFamily="34" charset="0"/>
              </a:rPr>
              <a:t>xx:xx</a:t>
            </a:r>
            <a:br>
              <a:rPr lang="es-CO" sz="1600" b="1" dirty="0">
                <a:solidFill>
                  <a:srgbClr val="0B750E"/>
                </a:solidFill>
                <a:latin typeface="Arial Black" panose="020B0A04020102020204" pitchFamily="34" charset="0"/>
              </a:rPr>
            </a:br>
            <a:r>
              <a:rPr lang="es-CO" sz="1600" dirty="0" err="1">
                <a:latin typeface="Arial" panose="020B0604020202020204" pitchFamily="34" charset="0"/>
                <a:cs typeface="Arial" panose="020B0604020202020204" pitchFamily="34" charset="0"/>
              </a:rPr>
              <a:t>xxxxxxxxxxx</a:t>
            </a:r>
            <a:br>
              <a:rPr lang="es-CO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CO" sz="1600" dirty="0" err="1">
                <a:latin typeface="Arial" panose="020B0604020202020204" pitchFamily="34" charset="0"/>
                <a:cs typeface="Arial" panose="020B0604020202020204" pitchFamily="34" charset="0"/>
              </a:rPr>
              <a:t>xxxxxxxxxx</a:t>
            </a:r>
            <a:endParaRPr lang="es-CO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9536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323</TotalTime>
  <Words>26</Words>
  <Application>Microsoft Office PowerPoint</Application>
  <PresentationFormat>Personalizado</PresentationFormat>
  <Paragraphs>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Arial Black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Johan Orlando Daza Amaya</dc:creator>
  <cp:lastModifiedBy>Johan Orlando Daza Amaya</cp:lastModifiedBy>
  <cp:revision>5</cp:revision>
  <dcterms:created xsi:type="dcterms:W3CDTF">2026-01-30T13:22:39Z</dcterms:created>
  <dcterms:modified xsi:type="dcterms:W3CDTF">2026-01-30T19:02:04Z</dcterms:modified>
</cp:coreProperties>
</file>