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75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8" autoAdjust="0"/>
    <p:restoredTop sz="94660"/>
  </p:normalViewPr>
  <p:slideViewPr>
    <p:cSldViewPr snapToGrid="0">
      <p:cViewPr varScale="1">
        <p:scale>
          <a:sx n="52" d="100"/>
          <a:sy n="52" d="100"/>
        </p:scale>
        <p:origin x="2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496484"/>
            <a:ext cx="116586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4802717"/>
            <a:ext cx="10287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5092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2520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486834"/>
            <a:ext cx="2957513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486834"/>
            <a:ext cx="8701088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585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5087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2279653"/>
            <a:ext cx="1183005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6119286"/>
            <a:ext cx="1183005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4530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434167"/>
            <a:ext cx="58293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2434167"/>
            <a:ext cx="58293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758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486836"/>
            <a:ext cx="11830050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2241551"/>
            <a:ext cx="5802510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3340100"/>
            <a:ext cx="5802510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2241551"/>
            <a:ext cx="58310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3340100"/>
            <a:ext cx="5831087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996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281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822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609600"/>
            <a:ext cx="442376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316569"/>
            <a:ext cx="6943725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743200"/>
            <a:ext cx="442376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3700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609600"/>
            <a:ext cx="442376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316569"/>
            <a:ext cx="6943725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743200"/>
            <a:ext cx="442376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24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486836"/>
            <a:ext cx="1183005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2434167"/>
            <a:ext cx="1183005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8475136"/>
            <a:ext cx="46291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5996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alendario&#10;&#10;El contenido generado por IA puede ser incorrecto.">
            <a:extLst>
              <a:ext uri="{FF2B5EF4-FFF2-40B4-BE49-F238E27FC236}">
                <a16:creationId xmlns:a16="http://schemas.microsoft.com/office/drawing/2014/main" id="{C09AA2EA-FBC3-EF9F-8243-6CD9FB549EC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9144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12D7C02-926C-6555-A936-BB6D064765CD}"/>
              </a:ext>
            </a:extLst>
          </p:cNvPr>
          <p:cNvSpPr txBox="1"/>
          <p:nvPr/>
        </p:nvSpPr>
        <p:spPr>
          <a:xfrm>
            <a:off x="486281" y="7228566"/>
            <a:ext cx="2197100" cy="31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Teléfono: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679142A-D073-02C2-5DF3-3E8E59D15006}"/>
              </a:ext>
            </a:extLst>
          </p:cNvPr>
          <p:cNvSpPr txBox="1"/>
          <p:nvPr/>
        </p:nvSpPr>
        <p:spPr>
          <a:xfrm>
            <a:off x="486281" y="8023223"/>
            <a:ext cx="2197100" cy="31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Correo: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C08524F-6C04-E0CC-2067-AD11E39BEE57}"/>
              </a:ext>
            </a:extLst>
          </p:cNvPr>
          <p:cNvSpPr txBox="1"/>
          <p:nvPr/>
        </p:nvSpPr>
        <p:spPr>
          <a:xfrm>
            <a:off x="486281" y="7574634"/>
            <a:ext cx="24765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err="1">
                <a:latin typeface="Arial" panose="020B0604020202020204" pitchFamily="34" charset="0"/>
                <a:cs typeface="Arial" panose="020B0604020202020204" pitchFamily="34" charset="0"/>
              </a:rPr>
              <a:t>xxxxxxxxxx</a:t>
            </a:r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9074505-A6B4-DB1A-4574-A93F39EF98BB}"/>
              </a:ext>
            </a:extLst>
          </p:cNvPr>
          <p:cNvSpPr txBox="1"/>
          <p:nvPr/>
        </p:nvSpPr>
        <p:spPr>
          <a:xfrm>
            <a:off x="486281" y="8367377"/>
            <a:ext cx="34417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xxxx.xxxx@udla.edu.co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89E66A4-9E29-34FD-6ABD-3A465B34EC0D}"/>
              </a:ext>
            </a:extLst>
          </p:cNvPr>
          <p:cNvSpPr txBox="1"/>
          <p:nvPr/>
        </p:nvSpPr>
        <p:spPr>
          <a:xfrm>
            <a:off x="5759450" y="3029085"/>
            <a:ext cx="2197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rgbClr val="0B750E"/>
                </a:solidFill>
                <a:latin typeface="Arial Black" panose="020B0A04020102020204" pitchFamily="34" charset="0"/>
              </a:rPr>
              <a:t>x</a:t>
            </a:r>
            <a:r>
              <a:rPr lang="es-CO" sz="1600" b="1" dirty="0">
                <a:solidFill>
                  <a:srgbClr val="0B750E"/>
                </a:solidFill>
                <a:latin typeface="Arial Black" panose="020B0A04020102020204" pitchFamily="34" charset="0"/>
              </a:rPr>
              <a:t>x:xx a </a:t>
            </a:r>
            <a:r>
              <a:rPr lang="es-CO" sz="1600" b="1" dirty="0" err="1">
                <a:solidFill>
                  <a:srgbClr val="0B750E"/>
                </a:solidFill>
                <a:latin typeface="Arial Black" panose="020B0A04020102020204" pitchFamily="34" charset="0"/>
              </a:rPr>
              <a:t>xx:xx</a:t>
            </a:r>
            <a:br>
              <a:rPr lang="es-CO" sz="1600" b="1" dirty="0">
                <a:solidFill>
                  <a:srgbClr val="0B750E"/>
                </a:solidFill>
                <a:latin typeface="Arial Black" panose="020B0A04020102020204" pitchFamily="34" charset="0"/>
              </a:rPr>
            </a:br>
            <a:r>
              <a:rPr lang="es-CO" sz="1600" dirty="0" err="1">
                <a:latin typeface="Arial" panose="020B0604020202020204" pitchFamily="34" charset="0"/>
                <a:cs typeface="Arial" panose="020B0604020202020204" pitchFamily="34" charset="0"/>
              </a:rPr>
              <a:t>xxxxxxxxxxx</a:t>
            </a:r>
            <a:b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1600" dirty="0" err="1">
                <a:latin typeface="Arial" panose="020B0604020202020204" pitchFamily="34" charset="0"/>
                <a:cs typeface="Arial" panose="020B0604020202020204" pitchFamily="34" charset="0"/>
              </a:rPr>
              <a:t>xxxxxxxxxx</a:t>
            </a:r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9536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323</TotalTime>
  <Words>26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 Orlando Daza Amaya</dc:creator>
  <cp:lastModifiedBy>Johan Orlando Daza Amaya</cp:lastModifiedBy>
  <cp:revision>4</cp:revision>
  <dcterms:created xsi:type="dcterms:W3CDTF">2026-01-30T13:22:39Z</dcterms:created>
  <dcterms:modified xsi:type="dcterms:W3CDTF">2026-01-30T19:01:26Z</dcterms:modified>
</cp:coreProperties>
</file>