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bujo en blanco y negro&#10;&#10;El contenido generado por IA puede ser incorrecto.">
            <a:extLst>
              <a:ext uri="{FF2B5EF4-FFF2-40B4-BE49-F238E27FC236}">
                <a16:creationId xmlns:a16="http://schemas.microsoft.com/office/drawing/2014/main" id="{69EF68D3-9962-81F4-0BDD-9D45C6446AE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11140954" y="52843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11140954" y="63511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10861554" y="5745976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9896354" y="6812776"/>
            <a:ext cx="344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486281" y="3046085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Estudios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3A4A1-CEF1-F981-CE87-131A9BF055F3}"/>
              </a:ext>
            </a:extLst>
          </p:cNvPr>
          <p:cNvSpPr txBox="1"/>
          <p:nvPr/>
        </p:nvSpPr>
        <p:spPr>
          <a:xfrm>
            <a:off x="486281" y="4711556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Experiencia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871C479-5ADF-800A-4433-2ED6334CA669}"/>
              </a:ext>
            </a:extLst>
          </p:cNvPr>
          <p:cNvSpPr txBox="1"/>
          <p:nvPr/>
        </p:nvSpPr>
        <p:spPr>
          <a:xfrm>
            <a:off x="486281" y="6275396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Otros Estudios</a:t>
            </a:r>
          </a:p>
        </p:txBody>
      </p:sp>
      <p:pic>
        <p:nvPicPr>
          <p:cNvPr id="14" name="Gráfico 13" descr="Documento con relleno sólido">
            <a:hlinkClick r:id="rId3"/>
            <a:extLst>
              <a:ext uri="{FF2B5EF4-FFF2-40B4-BE49-F238E27FC236}">
                <a16:creationId xmlns:a16="http://schemas.microsoft.com/office/drawing/2014/main" id="{10C25339-1507-A9AE-113C-0B27A0251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6420" y="7769024"/>
            <a:ext cx="776218" cy="776218"/>
          </a:xfrm>
          <a:prstGeom prst="rect">
            <a:avLst/>
          </a:prstGeom>
        </p:spPr>
      </p:pic>
      <p:pic>
        <p:nvPicPr>
          <p:cNvPr id="22" name="Imagen 21" descr="Un gato con un traje de color gris&#10;&#10;El contenido generado por IA puede ser incorrecto.">
            <a:extLst>
              <a:ext uri="{FF2B5EF4-FFF2-40B4-BE49-F238E27FC236}">
                <a16:creationId xmlns:a16="http://schemas.microsoft.com/office/drawing/2014/main" id="{44EF853E-BBF6-0162-223E-4BA45D4CBE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9" b="6552"/>
          <a:stretch>
            <a:fillRect/>
          </a:stretch>
        </p:blipFill>
        <p:spPr>
          <a:xfrm>
            <a:off x="9896354" y="754582"/>
            <a:ext cx="3048175" cy="3098687"/>
          </a:xfrm>
          <a:prstGeom prst="flowChartConnector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594D28-19DD-73EB-5C54-CBCBC5F2E26B}"/>
              </a:ext>
            </a:extLst>
          </p:cNvPr>
          <p:cNvSpPr txBox="1"/>
          <p:nvPr/>
        </p:nvSpPr>
        <p:spPr>
          <a:xfrm>
            <a:off x="486280" y="3484600"/>
            <a:ext cx="669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C56FB7E-A896-1359-69E9-9E9311A6C035}"/>
              </a:ext>
            </a:extLst>
          </p:cNvPr>
          <p:cNvSpPr txBox="1"/>
          <p:nvPr/>
        </p:nvSpPr>
        <p:spPr>
          <a:xfrm>
            <a:off x="486281" y="3838410"/>
            <a:ext cx="679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2D926BE-1624-B08B-BD3A-332C12C09F76}"/>
              </a:ext>
            </a:extLst>
          </p:cNvPr>
          <p:cNvSpPr txBox="1"/>
          <p:nvPr/>
        </p:nvSpPr>
        <p:spPr>
          <a:xfrm>
            <a:off x="486280" y="5176115"/>
            <a:ext cx="6794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FA32FB-3EF9-01CD-DD96-ADFE8100B95A}"/>
              </a:ext>
            </a:extLst>
          </p:cNvPr>
          <p:cNvSpPr txBox="1"/>
          <p:nvPr/>
        </p:nvSpPr>
        <p:spPr>
          <a:xfrm>
            <a:off x="486281" y="673706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AC85A8-BBEB-B883-9635-4F407C59070E}"/>
              </a:ext>
            </a:extLst>
          </p:cNvPr>
          <p:cNvSpPr txBox="1"/>
          <p:nvPr/>
        </p:nvSpPr>
        <p:spPr>
          <a:xfrm>
            <a:off x="486280" y="709087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C10EE2-94E7-9258-6459-FC6446C27DC6}"/>
              </a:ext>
            </a:extLst>
          </p:cNvPr>
          <p:cNvSpPr txBox="1"/>
          <p:nvPr/>
        </p:nvSpPr>
        <p:spPr>
          <a:xfrm>
            <a:off x="486280" y="2357535"/>
            <a:ext cx="8698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XXXXXX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endParaRPr lang="es-CO" sz="2800" b="1" dirty="0">
              <a:solidFill>
                <a:srgbClr val="0B750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2B13942-2BF3-E994-D76E-15EE64FEBF3F}"/>
              </a:ext>
            </a:extLst>
          </p:cNvPr>
          <p:cNvSpPr txBox="1"/>
          <p:nvPr/>
        </p:nvSpPr>
        <p:spPr>
          <a:xfrm>
            <a:off x="9896354" y="7927753"/>
            <a:ext cx="266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Ver mi CVLAC</a:t>
            </a: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30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4</cp:revision>
  <dcterms:created xsi:type="dcterms:W3CDTF">2026-01-30T13:22:39Z</dcterms:created>
  <dcterms:modified xsi:type="dcterms:W3CDTF">2026-02-03T13:27:18Z</dcterms:modified>
</cp:coreProperties>
</file>