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75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3" autoAdjust="0"/>
    <p:restoredTop sz="94660"/>
  </p:normalViewPr>
  <p:slideViewPr>
    <p:cSldViewPr snapToGrid="0">
      <p:cViewPr varScale="1">
        <p:scale>
          <a:sx n="52" d="100"/>
          <a:sy n="52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1496484"/>
            <a:ext cx="116586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4802717"/>
            <a:ext cx="10287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5092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2520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486834"/>
            <a:ext cx="2957513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486834"/>
            <a:ext cx="8701088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5859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5087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2279653"/>
            <a:ext cx="1183005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6119286"/>
            <a:ext cx="1183005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4530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434167"/>
            <a:ext cx="582930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2434167"/>
            <a:ext cx="582930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758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486836"/>
            <a:ext cx="11830050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2241551"/>
            <a:ext cx="5802510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3340100"/>
            <a:ext cx="5802510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2241551"/>
            <a:ext cx="583108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3340100"/>
            <a:ext cx="5831087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9969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281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822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609600"/>
            <a:ext cx="442376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316569"/>
            <a:ext cx="6943725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743200"/>
            <a:ext cx="442376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3700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609600"/>
            <a:ext cx="4423767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316569"/>
            <a:ext cx="6943725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743200"/>
            <a:ext cx="4423767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244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486836"/>
            <a:ext cx="1183005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2434167"/>
            <a:ext cx="1183005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42F10C-79D8-4BFE-BCD9-E5C896BCB466}" type="datetimeFigureOut">
              <a:rPr lang="es-CO" smtClean="0"/>
              <a:t>3/02/2026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8475136"/>
            <a:ext cx="46291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9B308B-E1DE-4A42-A0DD-F6F0BF4AAC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5996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Dibujo en blanco y negro&#10;&#10;El contenido generado por IA puede ser incorrecto.">
            <a:extLst>
              <a:ext uri="{FF2B5EF4-FFF2-40B4-BE49-F238E27FC236}">
                <a16:creationId xmlns:a16="http://schemas.microsoft.com/office/drawing/2014/main" id="{A4E32FB4-9877-9D08-D44B-19A655DEAF4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16000" cy="9144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D12D7C02-926C-6555-A936-BB6D064765CD}"/>
              </a:ext>
            </a:extLst>
          </p:cNvPr>
          <p:cNvSpPr txBox="1"/>
          <p:nvPr/>
        </p:nvSpPr>
        <p:spPr>
          <a:xfrm>
            <a:off x="11140954" y="5284311"/>
            <a:ext cx="219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Teléfono: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679142A-D073-02C2-5DF3-3E8E59D15006}"/>
              </a:ext>
            </a:extLst>
          </p:cNvPr>
          <p:cNvSpPr txBox="1"/>
          <p:nvPr/>
        </p:nvSpPr>
        <p:spPr>
          <a:xfrm>
            <a:off x="11140954" y="6351111"/>
            <a:ext cx="219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Correo: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C08524F-6C04-E0CC-2067-AD11E39BEE57}"/>
              </a:ext>
            </a:extLst>
          </p:cNvPr>
          <p:cNvSpPr txBox="1"/>
          <p:nvPr/>
        </p:nvSpPr>
        <p:spPr>
          <a:xfrm>
            <a:off x="10861554" y="5745976"/>
            <a:ext cx="2476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dirty="0" err="1">
                <a:latin typeface="Arial" panose="020B0604020202020204" pitchFamily="34" charset="0"/>
                <a:cs typeface="Arial" panose="020B0604020202020204" pitchFamily="34" charset="0"/>
              </a:rPr>
              <a:t>xxxxxxxxxx</a:t>
            </a:r>
            <a:endParaRPr lang="es-CO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9074505-A6B4-DB1A-4574-A93F39EF98BB}"/>
              </a:ext>
            </a:extLst>
          </p:cNvPr>
          <p:cNvSpPr txBox="1"/>
          <p:nvPr/>
        </p:nvSpPr>
        <p:spPr>
          <a:xfrm>
            <a:off x="9896354" y="6812776"/>
            <a:ext cx="3441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dirty="0">
                <a:latin typeface="Arial" panose="020B0604020202020204" pitchFamily="34" charset="0"/>
                <a:cs typeface="Arial" panose="020B0604020202020204" pitchFamily="34" charset="0"/>
              </a:rPr>
              <a:t>xxxx.xxxx@udla.edu.co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89E66A4-9E29-34FD-6ABD-3A465B34EC0D}"/>
              </a:ext>
            </a:extLst>
          </p:cNvPr>
          <p:cNvSpPr txBox="1"/>
          <p:nvPr/>
        </p:nvSpPr>
        <p:spPr>
          <a:xfrm>
            <a:off x="486281" y="3046085"/>
            <a:ext cx="219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Estudios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ABA3A4A1-CEF1-F981-CE87-131A9BF055F3}"/>
              </a:ext>
            </a:extLst>
          </p:cNvPr>
          <p:cNvSpPr txBox="1"/>
          <p:nvPr/>
        </p:nvSpPr>
        <p:spPr>
          <a:xfrm>
            <a:off x="486281" y="4711556"/>
            <a:ext cx="219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Experiencia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871C479-5ADF-800A-4433-2ED6334CA669}"/>
              </a:ext>
            </a:extLst>
          </p:cNvPr>
          <p:cNvSpPr txBox="1"/>
          <p:nvPr/>
        </p:nvSpPr>
        <p:spPr>
          <a:xfrm>
            <a:off x="486281" y="6275396"/>
            <a:ext cx="2686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Otros Estudios</a:t>
            </a:r>
          </a:p>
        </p:txBody>
      </p:sp>
      <p:pic>
        <p:nvPicPr>
          <p:cNvPr id="14" name="Gráfico 13" descr="Documento con relleno sólido">
            <a:hlinkClick r:id="rId3"/>
            <a:extLst>
              <a:ext uri="{FF2B5EF4-FFF2-40B4-BE49-F238E27FC236}">
                <a16:creationId xmlns:a16="http://schemas.microsoft.com/office/drawing/2014/main" id="{10C25339-1507-A9AE-113C-0B27A02512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556420" y="7769024"/>
            <a:ext cx="776218" cy="776218"/>
          </a:xfrm>
          <a:prstGeom prst="rect">
            <a:avLst/>
          </a:prstGeom>
        </p:spPr>
      </p:pic>
      <p:pic>
        <p:nvPicPr>
          <p:cNvPr id="22" name="Imagen 21" descr="Un gato con un traje de color gris&#10;&#10;El contenido generado por IA puede ser incorrecto.">
            <a:extLst>
              <a:ext uri="{FF2B5EF4-FFF2-40B4-BE49-F238E27FC236}">
                <a16:creationId xmlns:a16="http://schemas.microsoft.com/office/drawing/2014/main" id="{44EF853E-BBF6-0162-223E-4BA45D4CBE5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79" b="6552"/>
          <a:stretch>
            <a:fillRect/>
          </a:stretch>
        </p:blipFill>
        <p:spPr>
          <a:xfrm>
            <a:off x="9896354" y="754582"/>
            <a:ext cx="3048175" cy="3098687"/>
          </a:xfrm>
          <a:prstGeom prst="flowChartConnector">
            <a:avLst/>
          </a:prstGeom>
        </p:spPr>
      </p:pic>
      <p:sp>
        <p:nvSpPr>
          <p:cNvPr id="25" name="CuadroTexto 24">
            <a:extLst>
              <a:ext uri="{FF2B5EF4-FFF2-40B4-BE49-F238E27FC236}">
                <a16:creationId xmlns:a16="http://schemas.microsoft.com/office/drawing/2014/main" id="{9C594D28-19DD-73EB-5C54-CBCBC5F2E26B}"/>
              </a:ext>
            </a:extLst>
          </p:cNvPr>
          <p:cNvSpPr txBox="1"/>
          <p:nvPr/>
        </p:nvSpPr>
        <p:spPr>
          <a:xfrm>
            <a:off x="486280" y="3484600"/>
            <a:ext cx="66900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6C56FB7E-A896-1359-69E9-9E9311A6C035}"/>
              </a:ext>
            </a:extLst>
          </p:cNvPr>
          <p:cNvSpPr txBox="1"/>
          <p:nvPr/>
        </p:nvSpPr>
        <p:spPr>
          <a:xfrm>
            <a:off x="486281" y="3838410"/>
            <a:ext cx="67941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22D926BE-1624-B08B-BD3A-332C12C09F76}"/>
              </a:ext>
            </a:extLst>
          </p:cNvPr>
          <p:cNvSpPr txBox="1"/>
          <p:nvPr/>
        </p:nvSpPr>
        <p:spPr>
          <a:xfrm>
            <a:off x="486280" y="5176115"/>
            <a:ext cx="67941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9FFA32FB-3EF9-01CD-DD96-ADFE8100B95A}"/>
              </a:ext>
            </a:extLst>
          </p:cNvPr>
          <p:cNvSpPr txBox="1"/>
          <p:nvPr/>
        </p:nvSpPr>
        <p:spPr>
          <a:xfrm>
            <a:off x="486281" y="6737061"/>
            <a:ext cx="57293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87AC85A8-BBEB-B883-9635-4F407C59070E}"/>
              </a:ext>
            </a:extLst>
          </p:cNvPr>
          <p:cNvSpPr txBox="1"/>
          <p:nvPr/>
        </p:nvSpPr>
        <p:spPr>
          <a:xfrm>
            <a:off x="486280" y="7090871"/>
            <a:ext cx="57293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</a:t>
            </a:r>
            <a:endParaRPr lang="es-CO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D9C10EE2-94E7-9258-6459-FC6446C27DC6}"/>
              </a:ext>
            </a:extLst>
          </p:cNvPr>
          <p:cNvSpPr txBox="1"/>
          <p:nvPr/>
        </p:nvSpPr>
        <p:spPr>
          <a:xfrm>
            <a:off x="486280" y="2357535"/>
            <a:ext cx="86984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>
                <a:solidFill>
                  <a:srgbClr val="0B750E"/>
                </a:solidFill>
                <a:latin typeface="Arial Black" panose="020B0A04020102020204" pitchFamily="34" charset="0"/>
              </a:rPr>
              <a:t>XXXXXX </a:t>
            </a:r>
            <a:r>
              <a:rPr lang="es-ES" sz="2800" b="1" dirty="0" err="1">
                <a:solidFill>
                  <a:srgbClr val="0B750E"/>
                </a:solidFill>
                <a:latin typeface="Arial Black" panose="020B0A04020102020204" pitchFamily="34" charset="0"/>
              </a:rPr>
              <a:t>XXXXXX</a:t>
            </a:r>
            <a:r>
              <a:rPr lang="es-ES" sz="2800" b="1" dirty="0">
                <a:solidFill>
                  <a:srgbClr val="0B750E"/>
                </a:solidFill>
                <a:latin typeface="Arial Black" panose="020B0A04020102020204" pitchFamily="34" charset="0"/>
              </a:rPr>
              <a:t> </a:t>
            </a:r>
            <a:r>
              <a:rPr lang="es-ES" sz="2800" b="1" dirty="0" err="1">
                <a:solidFill>
                  <a:srgbClr val="0B750E"/>
                </a:solidFill>
                <a:latin typeface="Arial Black" panose="020B0A04020102020204" pitchFamily="34" charset="0"/>
              </a:rPr>
              <a:t>XXXXXX</a:t>
            </a:r>
            <a:r>
              <a:rPr lang="es-ES" sz="2800" b="1" dirty="0">
                <a:solidFill>
                  <a:srgbClr val="0B750E"/>
                </a:solidFill>
                <a:latin typeface="Arial Black" panose="020B0A04020102020204" pitchFamily="34" charset="0"/>
              </a:rPr>
              <a:t> </a:t>
            </a:r>
            <a:r>
              <a:rPr lang="es-ES" sz="2800" b="1" dirty="0" err="1">
                <a:solidFill>
                  <a:srgbClr val="0B750E"/>
                </a:solidFill>
                <a:latin typeface="Arial Black" panose="020B0A04020102020204" pitchFamily="34" charset="0"/>
              </a:rPr>
              <a:t>XXXXXX</a:t>
            </a:r>
            <a:endParaRPr lang="es-CO" sz="2800" b="1" dirty="0">
              <a:solidFill>
                <a:srgbClr val="0B750E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1DBE349-CFA7-315C-7325-207F2FC10824}"/>
              </a:ext>
            </a:extLst>
          </p:cNvPr>
          <p:cNvSpPr txBox="1"/>
          <p:nvPr/>
        </p:nvSpPr>
        <p:spPr>
          <a:xfrm>
            <a:off x="9896354" y="7927753"/>
            <a:ext cx="2660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O" sz="2400" b="1" dirty="0">
                <a:solidFill>
                  <a:srgbClr val="0B750E"/>
                </a:solidFill>
                <a:latin typeface="Arial Black" panose="020B0A04020102020204" pitchFamily="34" charset="0"/>
              </a:rPr>
              <a:t>Ver mi CVLAC</a:t>
            </a:r>
          </a:p>
        </p:txBody>
      </p:sp>
    </p:spTree>
    <p:extLst>
      <p:ext uri="{BB962C8B-B14F-4D97-AF65-F5344CB8AC3E}">
        <p14:creationId xmlns:p14="http://schemas.microsoft.com/office/powerpoint/2010/main" val="24799536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283</TotalTime>
  <Words>30</Words>
  <Application>Microsoft Office PowerPoint</Application>
  <PresentationFormat>Personalizado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Black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Johan Orlando Daza Amaya</dc:creator>
  <cp:lastModifiedBy>Johan Orlando Daza Amaya</cp:lastModifiedBy>
  <cp:revision>5</cp:revision>
  <dcterms:created xsi:type="dcterms:W3CDTF">2026-01-30T13:22:39Z</dcterms:created>
  <dcterms:modified xsi:type="dcterms:W3CDTF">2026-02-03T13:27:31Z</dcterms:modified>
</cp:coreProperties>
</file>