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6lFsB/GAQOMjCbsb7+7daxw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title"/>
          </p:nvPr>
        </p:nvSpPr>
        <p:spPr>
          <a:xfrm>
            <a:off x="1514764" y="3329999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2216728" y="632980"/>
            <a:ext cx="952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488885" y="3243735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59264" y="465825"/>
            <a:ext cx="5184736" cy="5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372004" y="465826"/>
            <a:ext cx="5771332" cy="54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Roboto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ELIZABETH RESTREPO LIZCANO</dc:creator>
  <cp:lastModifiedBy>Johan Orlando Daza Amaya</cp:lastModifiedBy>
  <cp:revision>5</cp:revision>
  <dcterms:created xsi:type="dcterms:W3CDTF">2024-03-09T15:48:27Z</dcterms:created>
  <dcterms:modified xsi:type="dcterms:W3CDTF">2026-02-05T18:35:50Z</dcterms:modified>
</cp:coreProperties>
</file>