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Roboto" panose="02000000000000000000" pitchFamily="2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06lFsB/GAQOMjCbsb7+7daxwb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2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8"/>
          <p:cNvSpPr txBox="1">
            <a:spLocks noGrp="1"/>
          </p:cNvSpPr>
          <p:nvPr>
            <p:ph type="title"/>
          </p:nvPr>
        </p:nvSpPr>
        <p:spPr>
          <a:xfrm>
            <a:off x="1514764" y="3329999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2216728" y="632980"/>
            <a:ext cx="952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488885" y="3243735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959264" y="465825"/>
            <a:ext cx="5184736" cy="55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2372004" y="465826"/>
            <a:ext cx="5771332" cy="54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Panorámica</PresentationFormat>
  <Paragraphs>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Roboto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ELIZABETH RESTREPO LIZCANO</dc:creator>
  <cp:lastModifiedBy>Johan Orlando Daza Amaya</cp:lastModifiedBy>
  <cp:revision>5</cp:revision>
  <dcterms:created xsi:type="dcterms:W3CDTF">2024-03-09T15:48:27Z</dcterms:created>
  <dcterms:modified xsi:type="dcterms:W3CDTF">2026-02-05T18:37:00Z</dcterms:modified>
</cp:coreProperties>
</file>