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embeddedFontLst>
    <p:embeddedFont>
      <p:font typeface="Roboto" panose="02000000000000000000" pitchFamily="2" charset="0"/>
      <p:regular r:id="rId8"/>
      <p:bold r:id="rId9"/>
      <p:italic r:id="rId10"/>
      <p:boldItalic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4" roundtripDataSignature="AMtx7mi06lFsB/GAQOMjCbsb7+7daxwbN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11" d="100"/>
          <a:sy n="111" d="100"/>
        </p:scale>
        <p:origin x="129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>
  <p:cSld name="Diapositiva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personalizado">
  <p:cSld name="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oogle Shape;8;p8"/>
          <p:cNvSpPr txBox="1">
            <a:spLocks noGrp="1"/>
          </p:cNvSpPr>
          <p:nvPr>
            <p:ph type="title"/>
          </p:nvPr>
        </p:nvSpPr>
        <p:spPr>
          <a:xfrm>
            <a:off x="1514764" y="3329999"/>
            <a:ext cx="990138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  <a:defRPr sz="32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seño personalizado">
  <p:cSld name="1_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>
            <a:spLocks noGrp="1"/>
          </p:cNvSpPr>
          <p:nvPr>
            <p:ph type="title"/>
          </p:nvPr>
        </p:nvSpPr>
        <p:spPr>
          <a:xfrm>
            <a:off x="2216728" y="632980"/>
            <a:ext cx="952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  <a:defRPr sz="2800" b="1" i="0" u="none" strike="noStrike" cap="none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seño personalizado">
  <p:cSld name="2_Diseño personalizado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2"/>
          <p:cNvSpPr txBox="1">
            <a:spLocks noGrp="1"/>
          </p:cNvSpPr>
          <p:nvPr>
            <p:ph type="title"/>
          </p:nvPr>
        </p:nvSpPr>
        <p:spPr>
          <a:xfrm>
            <a:off x="1488885" y="3243735"/>
            <a:ext cx="990138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"/>
              <a:buNone/>
            </a:pP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title"/>
          </p:nvPr>
        </p:nvSpPr>
        <p:spPr>
          <a:xfrm>
            <a:off x="3959264" y="465825"/>
            <a:ext cx="5184736" cy="5520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</a:pP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"/>
          <p:cNvSpPr txBox="1">
            <a:spLocks noGrp="1"/>
          </p:cNvSpPr>
          <p:nvPr>
            <p:ph type="title"/>
          </p:nvPr>
        </p:nvSpPr>
        <p:spPr>
          <a:xfrm>
            <a:off x="2372004" y="465826"/>
            <a:ext cx="5771332" cy="5434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"/>
              <a:buNone/>
            </a:pP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0</Words>
  <Application>Microsoft Office PowerPoint</Application>
  <PresentationFormat>Panorámica</PresentationFormat>
  <Paragraphs>0</Paragraphs>
  <Slides>5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</vt:i4>
      </vt:variant>
    </vt:vector>
  </HeadingPairs>
  <TitlesOfParts>
    <vt:vector size="8" baseType="lpstr">
      <vt:lpstr>Arial</vt:lpstr>
      <vt:lpstr>Roboto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DIANA ELIZABETH RESTREPO LIZCANO</dc:creator>
  <cp:lastModifiedBy>Johan Orlando Daza Amaya</cp:lastModifiedBy>
  <cp:revision>5</cp:revision>
  <dcterms:created xsi:type="dcterms:W3CDTF">2024-03-09T15:48:27Z</dcterms:created>
  <dcterms:modified xsi:type="dcterms:W3CDTF">2026-02-05T18:40:23Z</dcterms:modified>
</cp:coreProperties>
</file>