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1" r:id="rId2"/>
  </p:sldMasterIdLst>
  <p:notesMasterIdLst>
    <p:notesMasterId r:id="rId1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VflzYX6AP+a3BWyL671EDYXTt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2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59"/>
          <p:cNvGrpSpPr/>
          <p:nvPr/>
        </p:nvGrpSpPr>
        <p:grpSpPr>
          <a:xfrm>
            <a:off x="0" y="-1"/>
            <a:ext cx="8202679" cy="6858001"/>
            <a:chOff x="0" y="-1"/>
            <a:chExt cx="8202679" cy="6858001"/>
          </a:xfrm>
        </p:grpSpPr>
        <p:pic>
          <p:nvPicPr>
            <p:cNvPr id="13" name="Google Shape;13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0" y="-1"/>
              <a:ext cx="820267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1369348" y="2492630"/>
              <a:ext cx="5221308" cy="4365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59"/>
            <p:cNvPicPr preferRelativeResize="0"/>
            <p:nvPr/>
          </p:nvPicPr>
          <p:blipFill rotWithShape="1">
            <a:blip r:embed="rId3">
              <a:alphaModFix/>
            </a:blip>
            <a:srcRect r="-2514"/>
            <a:stretch/>
          </p:blipFill>
          <p:spPr>
            <a:xfrm>
              <a:off x="371775" y="2657730"/>
              <a:ext cx="4378025" cy="17367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2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2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marL="2286000" lvl="4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marL="2743200" lvl="5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marL="3200400" lvl="6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marL="3657600" lvl="7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marL="4114800" lvl="8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>
            <a:endParaRPr/>
          </a:p>
        </p:txBody>
      </p:sp>
      <p:sp>
        <p:nvSpPr>
          <p:cNvPr id="77" name="Google Shape;77;p82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78" name="Google Shape;78;p8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3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3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83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85" name="Google Shape;85;p8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4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5"/>
          <p:cNvSpPr txBox="1">
            <a:spLocks noGrp="1"/>
          </p:cNvSpPr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85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8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76" y="0"/>
            <a:ext cx="121184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7"/>
          <p:cNvSpPr/>
          <p:nvPr/>
        </p:nvSpPr>
        <p:spPr>
          <a:xfrm>
            <a:off x="3429000" y="1422400"/>
            <a:ext cx="5461000" cy="123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1601" y="1387642"/>
            <a:ext cx="1282700" cy="124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4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2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6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76"/>
          <p:cNvSpPr/>
          <p:nvPr/>
        </p:nvSpPr>
        <p:spPr>
          <a:xfrm>
            <a:off x="8381999" y="6590718"/>
            <a:ext cx="3590926" cy="238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6"/>
          <p:cNvSpPr/>
          <p:nvPr/>
        </p:nvSpPr>
        <p:spPr>
          <a:xfrm>
            <a:off x="9455150" y="127000"/>
            <a:ext cx="2438400" cy="6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2847" y="225390"/>
            <a:ext cx="2649128" cy="64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6"/>
          <p:cNvPicPr preferRelativeResize="0"/>
          <p:nvPr/>
        </p:nvPicPr>
        <p:blipFill rotWithShape="1">
          <a:blip r:embed="rId4">
            <a:alphaModFix/>
          </a:blip>
          <a:srcRect r="5865"/>
          <a:stretch/>
        </p:blipFill>
        <p:spPr>
          <a:xfrm>
            <a:off x="8555332" y="6513898"/>
            <a:ext cx="2957075" cy="31960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6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6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8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5" name="Google Shape;55;p78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6" name="Google Shape;56;p7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9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2" name="Google Shape;62;p79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3" name="Google Shape;63;p79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4" name="Google Shape;64;p79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5" name="Google Shape;65;p7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/>
          <p:nvPr/>
        </p:nvSpPr>
        <p:spPr>
          <a:xfrm>
            <a:off x="0" y="6777038"/>
            <a:ext cx="12192000" cy="838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7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404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7155" algn="l" rtl="0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7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9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15" name="Google Shape;115;p69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0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1" name="Google Shape;121;p70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1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7" name="Google Shape;127;p71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2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33" name="Google Shape;133;p72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Panorámica</PresentationFormat>
  <Paragraphs>5</Paragraphs>
  <Slides>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Roboto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Noris Jimon Marcano Navas</dc:creator>
  <cp:lastModifiedBy>Johan Orlando Daza Amaya</cp:lastModifiedBy>
  <cp:revision>5</cp:revision>
  <dcterms:created xsi:type="dcterms:W3CDTF">2024-10-07T14:59:10Z</dcterms:created>
  <dcterms:modified xsi:type="dcterms:W3CDTF">2026-08-06T16:03:39Z</dcterms:modified>
</cp:coreProperties>
</file>