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1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hVflzYX6AP+a3BWyL671EDYXTt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20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2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59"/>
          <p:cNvGrpSpPr/>
          <p:nvPr/>
        </p:nvGrpSpPr>
        <p:grpSpPr>
          <a:xfrm>
            <a:off x="0" y="-1"/>
            <a:ext cx="8202679" cy="6858001"/>
            <a:chOff x="0" y="-1"/>
            <a:chExt cx="8202679" cy="6858001"/>
          </a:xfrm>
        </p:grpSpPr>
        <p:pic>
          <p:nvPicPr>
            <p:cNvPr id="13" name="Google Shape;13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0" y="-1"/>
              <a:ext cx="8202679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1369348" y="2492630"/>
              <a:ext cx="5221308" cy="43653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59"/>
            <p:cNvPicPr preferRelativeResize="0"/>
            <p:nvPr/>
          </p:nvPicPr>
          <p:blipFill rotWithShape="1">
            <a:blip r:embed="rId3">
              <a:alphaModFix/>
            </a:blip>
            <a:srcRect r="-2514"/>
            <a:stretch/>
          </p:blipFill>
          <p:spPr>
            <a:xfrm>
              <a:off x="371775" y="2657730"/>
              <a:ext cx="4378025" cy="173671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2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2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404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1pPr>
            <a:lvl2pPr marL="914400" lvl="1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–"/>
              <a:defRPr sz="1867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4pPr>
            <a:lvl5pPr marL="2286000" lvl="4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»"/>
              <a:defRPr sz="1333"/>
            </a:lvl5pPr>
            <a:lvl6pPr marL="2743200" lvl="5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6pPr>
            <a:lvl7pPr marL="3200400" lvl="6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7pPr>
            <a:lvl8pPr marL="3657600" lvl="7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8pPr>
            <a:lvl9pPr marL="4114800" lvl="8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9pPr>
          </a:lstStyle>
          <a:p>
            <a:endParaRPr/>
          </a:p>
        </p:txBody>
      </p:sp>
      <p:sp>
        <p:nvSpPr>
          <p:cNvPr id="77" name="Google Shape;77;p82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78" name="Google Shape;78;p8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3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3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83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85" name="Google Shape;85;p8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8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4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4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6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8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8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8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5"/>
          <p:cNvSpPr txBox="1">
            <a:spLocks noGrp="1"/>
          </p:cNvSpPr>
          <p:nvPr>
            <p:ph type="title"/>
          </p:nvPr>
        </p:nvSpPr>
        <p:spPr>
          <a:xfrm rot="5400000">
            <a:off x="3154892" y="1447800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85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8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8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" name="Google Shape;18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776" y="0"/>
            <a:ext cx="1211844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77"/>
          <p:cNvSpPr/>
          <p:nvPr/>
        </p:nvSpPr>
        <p:spPr>
          <a:xfrm>
            <a:off x="3429000" y="1422400"/>
            <a:ext cx="5461000" cy="123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1601" y="1387642"/>
            <a:ext cx="1282700" cy="124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4"/>
          <p:cNvSpPr txBox="1"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4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2_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6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76"/>
          <p:cNvSpPr/>
          <p:nvPr/>
        </p:nvSpPr>
        <p:spPr>
          <a:xfrm>
            <a:off x="8381999" y="6590718"/>
            <a:ext cx="3590926" cy="2381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76"/>
          <p:cNvSpPr/>
          <p:nvPr/>
        </p:nvSpPr>
        <p:spPr>
          <a:xfrm>
            <a:off x="9455150" y="127000"/>
            <a:ext cx="2438400" cy="69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2847" y="225390"/>
            <a:ext cx="2649128" cy="64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6"/>
          <p:cNvPicPr preferRelativeResize="0"/>
          <p:nvPr/>
        </p:nvPicPr>
        <p:blipFill rotWithShape="1">
          <a:blip r:embed="rId4">
            <a:alphaModFix/>
          </a:blip>
          <a:srcRect r="5865"/>
          <a:stretch/>
        </p:blipFill>
        <p:spPr>
          <a:xfrm>
            <a:off x="8555332" y="6513898"/>
            <a:ext cx="2957075" cy="31960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6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6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6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 sz="1333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067"/>
              <a:buNone/>
              <a:defRPr sz="1067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6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8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8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5" name="Google Shape;55;p78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6" name="Google Shape;56;p7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9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9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2" name="Google Shape;62;p79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3" name="Google Shape;63;p79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4" name="Google Shape;64;p79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5" name="Google Shape;65;p7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0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/>
          <p:nvPr/>
        </p:nvSpPr>
        <p:spPr>
          <a:xfrm>
            <a:off x="0" y="6777038"/>
            <a:ext cx="12192000" cy="838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 sz="29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7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404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7155" algn="l" rtl="0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–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»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7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7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2/folders/1QUfjuzFC75pYdyL3foiT8HWvYkYbWZv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9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15" name="Google Shape;115;p69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0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1" name="Google Shape;121;p70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1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7" name="Google Shape;127;p71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2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33" name="Google Shape;133;p72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4"/>
          <p:cNvSpPr txBox="1">
            <a:spLocks noGrp="1"/>
          </p:cNvSpPr>
          <p:nvPr>
            <p:ph type="ctrTitle"/>
          </p:nvPr>
        </p:nvSpPr>
        <p:spPr>
          <a:xfrm>
            <a:off x="3615092" y="705355"/>
            <a:ext cx="4961817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sz="3200" b="1"/>
              <a:t>Recursos - Imagen Institucional</a:t>
            </a:r>
            <a:endParaRPr/>
          </a:p>
        </p:txBody>
      </p:sp>
      <p:grpSp>
        <p:nvGrpSpPr>
          <p:cNvPr id="143" name="Google Shape;143;p74"/>
          <p:cNvGrpSpPr/>
          <p:nvPr/>
        </p:nvGrpSpPr>
        <p:grpSpPr>
          <a:xfrm>
            <a:off x="5002731" y="2031882"/>
            <a:ext cx="2186539" cy="2186539"/>
            <a:chOff x="7323221" y="2335730"/>
            <a:chExt cx="2186539" cy="2186539"/>
          </a:xfrm>
        </p:grpSpPr>
        <p:pic>
          <p:nvPicPr>
            <p:cNvPr id="144" name="Google Shape;144;p74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323221" y="2335730"/>
              <a:ext cx="2186539" cy="21865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74"/>
            <p:cNvSpPr txBox="1"/>
            <p:nvPr/>
          </p:nvSpPr>
          <p:spPr>
            <a:xfrm>
              <a:off x="7323221" y="2509780"/>
              <a:ext cx="2186539" cy="615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 fontScale="975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50E"/>
                </a:buClr>
                <a:buSzPct val="100000"/>
                <a:buFont typeface="Arial"/>
                <a:buNone/>
              </a:pPr>
              <a:r>
                <a:rPr lang="es-ES" sz="2400" b="1" i="0" u="none" strike="noStrike" cap="none">
                  <a:solidFill>
                    <a:srgbClr val="0B750E"/>
                  </a:solidFill>
                  <a:latin typeface="Calibri"/>
                  <a:ea typeface="Calibri"/>
                  <a:cs typeface="Calibri"/>
                  <a:sym typeface="Calibri"/>
                </a:rPr>
                <a:t>DESCARGAR</a:t>
              </a:r>
              <a:endParaRPr/>
            </a:p>
          </p:txBody>
        </p:sp>
      </p:grpSp>
      <p:pic>
        <p:nvPicPr>
          <p:cNvPr id="146" name="Google Shape;146;p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91263" y="4257391"/>
            <a:ext cx="3609474" cy="171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4"/>
          <p:cNvSpPr txBox="1"/>
          <p:nvPr/>
        </p:nvSpPr>
        <p:spPr>
          <a:xfrm>
            <a:off x="3615092" y="3557127"/>
            <a:ext cx="496181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https://drive.google.com/drive/u/2/folders/1QUfjuzFC75pYdyL3foiT8HWvYkYbWZv3</a:t>
            </a: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27</Words>
  <Application>Microsoft Office PowerPoint</Application>
  <PresentationFormat>Panorámica</PresentationFormat>
  <Paragraphs>8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Roboto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Recursos - Imagen Institucional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Noris Jimon Marcano Navas</dc:creator>
  <cp:lastModifiedBy>Johan Orlando Daza Amaya</cp:lastModifiedBy>
  <cp:revision>3</cp:revision>
  <dcterms:created xsi:type="dcterms:W3CDTF">2024-10-07T14:59:10Z</dcterms:created>
  <dcterms:modified xsi:type="dcterms:W3CDTF">2026-08-06T16:02:59Z</dcterms:modified>
</cp:coreProperties>
</file>