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75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14" y="28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A9D2C7-EA39-894B-8716-29B0054CA7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151AC68-C249-5009-9181-51CCE50512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F55CAF-51E0-E32F-7BCD-DE5844967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BCA83B9-AD47-40F0-C74D-2E344902A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14003E4-496A-D1B0-5802-28DC736CC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2867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8C1471-CA71-623A-7503-F9B02C5EF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756CC49-D924-F2A8-204E-148D415DD8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EEBB7E9-1B53-0BD4-52DB-88D53E17A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0881E2-3478-305F-1A1F-32E208E6B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74DA318-B655-5F7F-5FE2-99569747C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68533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BBF138E-773A-2C05-7948-BE9E300ACA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15AEF65-BFA2-84E1-8B76-1FA6B63FFE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01057BB-147C-84EC-9998-A9E3EBDF0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BA5C7E-02EF-A4B2-3FFB-9A6839E8C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C36E881-713E-C514-A8F1-3F03F448E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1580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9EB759-647A-32D5-AEDF-C8F58238A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802A420-E4E2-CD7D-1169-0CB958AB33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86BB8E-B91A-C787-BD0E-076A43BE9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3F3FDB-0581-0D02-E096-CEFDBC6AA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816B2C9-C0D4-F0B0-3AD2-0F4FFF898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92075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649419-B87C-7855-3390-699A5683E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DCA3041-281B-A16D-B9F6-4229ECBDB0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AC66F9-C2A9-1424-08BB-27E8EA32C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D842777-C78A-A5C0-A4E6-06AE0811C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000BAA-C67F-653F-2EB9-28381AEB6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51334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F16613-A5BD-155B-25AF-74E5CEE39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11EA01-E152-C021-02CE-097629A423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DAFD14C-168A-E328-AB47-D7F2BC7D1C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7637CD2-2590-0CE0-847E-F56876D65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DB4D340-E61F-CA53-03C7-0B7FE78AD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FC9A0D4-553A-9DD9-A185-88119B456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8973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879B59-6AF1-D162-0E66-17D906A93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7A6391F-A8DF-685D-3A7F-58338DF38A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92AA7F3-25DD-3FA4-6CA9-66A4AA899B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2E53088-1CBF-7B42-A5D3-64150C0FB6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EE07156-9FF9-595F-4A45-4B4B2BCFDB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8477DC9-75D0-F054-9F7C-165918AB8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FD64664-7D12-0DA6-573E-6D5387ABA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3A0D68E-99DC-0470-F54A-54FE9EDB6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51397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61821C-45EB-F020-BABF-C1984F858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B42F5F4-F097-880E-913F-51382AFD3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9AB352D-C72A-0087-7BF4-91DE008C2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626886B-D5D8-01DC-18CC-B5C4160CB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48866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60D5C87-DBC2-FD0F-FE07-A5A3C77AB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B520077-6404-D644-5255-8065FE928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B49F1C6-52B2-6E4E-9DD8-D57AEA67B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18109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5B9D92-8126-03F7-41BB-491363D3E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C593118-95DB-F28A-7A12-2150E1792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BFD584B-71B4-76C7-D249-FA11C12529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0C8E0C1-C0C7-E594-2CAA-00895159E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883524C-49DA-9503-2B52-6512A4855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82C2E5A-01C7-46AA-9E7B-52E71D59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82918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180859-1BD8-0C09-8E95-45E1C4443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26C2A0B-25E5-2345-9A27-7988EA824B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9E2E940-CB77-2A16-1DF5-3FE2228515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9F43B4F-91D8-6FFB-990C-F4689D8F5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E67C14F-412B-6994-C66C-4526DC5E6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CFCD99-84A5-81C2-63E8-C8F482E94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32745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7A1C35D-6582-51AE-4607-66646A07D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977C7C3-CF29-7C44-4307-8DADCB304C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C7FC235-78E4-57E9-BB52-975AC18C56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66EE9E-FDEF-87D1-6C58-C521962A32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4BD801E-A10A-DF3F-04EA-7DE4B3B36E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207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F4C2219-CDDC-6247-971A-4487F3037CA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C6BABAB1-06C0-A579-1295-29E45BF0E7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111648"/>
              </p:ext>
            </p:extLst>
          </p:nvPr>
        </p:nvGraphicFramePr>
        <p:xfrm>
          <a:off x="526211" y="1599563"/>
          <a:ext cx="11139579" cy="399635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012689">
                  <a:extLst>
                    <a:ext uri="{9D8B030D-6E8A-4147-A177-3AD203B41FA5}">
                      <a16:colId xmlns:a16="http://schemas.microsoft.com/office/drawing/2014/main" val="2466306389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730452277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1495628722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743002360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878955385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723593733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1738748263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3780114142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2098866701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3553742440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1850474378"/>
                    </a:ext>
                  </a:extLst>
                </a:gridCol>
              </a:tblGrid>
              <a:tr h="365994">
                <a:tc>
                  <a:txBody>
                    <a:bodyPr/>
                    <a:lstStyle/>
                    <a:p>
                      <a:pPr algn="ctr"/>
                      <a:r>
                        <a:rPr lang="es-US" dirty="0">
                          <a:solidFill>
                            <a:schemeClr val="bg1"/>
                          </a:solidFill>
                        </a:rPr>
                        <a:t>Horario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1458298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r>
                        <a:rPr lang="es-US" sz="1100"/>
                        <a:t>xx:xx x.x.</a:t>
                      </a:r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7074489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56834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9963644"/>
                  </a:ext>
                </a:extLst>
              </a:tr>
              <a:tr h="365994">
                <a:tc>
                  <a:txBody>
                    <a:bodyPr/>
                    <a:lstStyle/>
                    <a:p>
                      <a:pPr algn="ctr"/>
                      <a:endParaRPr lang="es-CO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ctr"/>
                      <a:r>
                        <a:rPr lang="es-US" b="1" dirty="0">
                          <a:solidFill>
                            <a:schemeClr val="bg1"/>
                          </a:solidFill>
                        </a:rPr>
                        <a:t>XXXXXXXXX</a:t>
                      </a:r>
                      <a:endParaRPr lang="es-CO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CO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0780796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817388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7340172"/>
                  </a:ext>
                </a:extLst>
              </a:tr>
              <a:tr h="365994">
                <a:tc>
                  <a:txBody>
                    <a:bodyPr/>
                    <a:lstStyle/>
                    <a:p>
                      <a:pPr algn="ctr"/>
                      <a:endParaRPr lang="es-CO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ctr"/>
                      <a:r>
                        <a:rPr lang="es-US" b="1" dirty="0">
                          <a:solidFill>
                            <a:schemeClr val="bg1"/>
                          </a:solidFill>
                        </a:rPr>
                        <a:t>XXXXXXXXX</a:t>
                      </a:r>
                      <a:endParaRPr lang="es-CO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1535883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0895176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0730911"/>
                  </a:ext>
                </a:extLst>
              </a:tr>
              <a:tr h="36599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9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US" b="1" dirty="0">
                          <a:solidFill>
                            <a:schemeClr val="bg1"/>
                          </a:solidFill>
                        </a:rPr>
                        <a:t>XXXXXXXXX</a:t>
                      </a:r>
                      <a:endParaRPr lang="es-CO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s-CO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8150767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4427238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21292B7E-D051-E294-0D6A-3CD36B3B21BE}"/>
              </a:ext>
            </a:extLst>
          </p:cNvPr>
          <p:cNvSpPr txBox="1"/>
          <p:nvPr/>
        </p:nvSpPr>
        <p:spPr>
          <a:xfrm>
            <a:off x="1119570" y="951082"/>
            <a:ext cx="99528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US" sz="2400" b="1">
                <a:solidFill>
                  <a:srgbClr val="0B750E"/>
                </a:solidFill>
              </a:rPr>
              <a:t>TECNOLOGÍA </a:t>
            </a:r>
            <a:r>
              <a:rPr lang="es-US" sz="2400" b="1" dirty="0">
                <a:solidFill>
                  <a:srgbClr val="0B750E"/>
                </a:solidFill>
              </a:rPr>
              <a:t>EN CRIMINALÍSTICA SEMESTRE XXXX-XX</a:t>
            </a:r>
            <a:endParaRPr lang="es-CO" sz="2400" b="1" dirty="0">
              <a:solidFill>
                <a:srgbClr val="0B750E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2060448-39F0-38C3-195F-DFA2897F4300}"/>
              </a:ext>
            </a:extLst>
          </p:cNvPr>
          <p:cNvSpPr txBox="1"/>
          <p:nvPr/>
        </p:nvSpPr>
        <p:spPr>
          <a:xfrm>
            <a:off x="526211" y="5704913"/>
            <a:ext cx="54518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sz="1600" b="1" dirty="0">
                <a:solidFill>
                  <a:srgbClr val="0B750E"/>
                </a:solidFill>
              </a:rPr>
              <a:t>Observaciones: </a:t>
            </a:r>
            <a:r>
              <a:rPr lang="es-US" sz="1600" dirty="0" err="1"/>
              <a:t>xxxxxx</a:t>
            </a:r>
            <a:r>
              <a:rPr lang="es-US" sz="1600" dirty="0"/>
              <a:t> </a:t>
            </a:r>
            <a:r>
              <a:rPr lang="es-US" sz="1600" dirty="0" err="1"/>
              <a:t>xxxxx</a:t>
            </a:r>
            <a:r>
              <a:rPr lang="es-US" sz="1600" dirty="0"/>
              <a:t> </a:t>
            </a:r>
            <a:r>
              <a:rPr lang="es-US" sz="1600" dirty="0" err="1"/>
              <a:t>xxxxx</a:t>
            </a:r>
            <a:r>
              <a:rPr lang="es-US" sz="1600" dirty="0"/>
              <a:t> </a:t>
            </a:r>
            <a:r>
              <a:rPr lang="es-US" sz="1600" dirty="0" err="1"/>
              <a:t>xxxxx</a:t>
            </a:r>
            <a:r>
              <a:rPr lang="es-US" sz="1600" dirty="0"/>
              <a:t> </a:t>
            </a:r>
            <a:r>
              <a:rPr lang="es-US" sz="1600" dirty="0" err="1"/>
              <a:t>xxx</a:t>
            </a:r>
            <a:r>
              <a:rPr lang="es-US" sz="1600" dirty="0"/>
              <a:t> </a:t>
            </a:r>
            <a:r>
              <a:rPr lang="es-US" sz="1600" dirty="0" err="1"/>
              <a:t>xxxxxxx</a:t>
            </a:r>
            <a:r>
              <a:rPr lang="es-US" sz="1600" dirty="0"/>
              <a:t> </a:t>
            </a:r>
            <a:r>
              <a:rPr lang="es-US" sz="1600" dirty="0" err="1"/>
              <a:t>xxxxxxxx</a:t>
            </a:r>
            <a:r>
              <a:rPr lang="es-US" sz="1600" dirty="0"/>
              <a:t> </a:t>
            </a:r>
            <a:r>
              <a:rPr lang="es-US" sz="1600" dirty="0" err="1"/>
              <a:t>xxxx</a:t>
            </a:r>
            <a:r>
              <a:rPr lang="es-US" sz="1600" dirty="0"/>
              <a:t> </a:t>
            </a:r>
            <a:r>
              <a:rPr lang="es-US" sz="1600" dirty="0" err="1"/>
              <a:t>xxxxxx</a:t>
            </a:r>
            <a:r>
              <a:rPr lang="es-US" sz="1600" dirty="0"/>
              <a:t> </a:t>
            </a:r>
            <a:r>
              <a:rPr lang="es-US" sz="1600" dirty="0" err="1"/>
              <a:t>xxxxx</a:t>
            </a:r>
            <a:r>
              <a:rPr lang="es-US" sz="1600" dirty="0"/>
              <a:t> </a:t>
            </a:r>
            <a:r>
              <a:rPr lang="es-US" sz="1600" dirty="0" err="1"/>
              <a:t>xxxxxx</a:t>
            </a:r>
            <a:r>
              <a:rPr lang="es-US" sz="1600" dirty="0"/>
              <a:t> </a:t>
            </a:r>
            <a:r>
              <a:rPr lang="es-US" sz="1600" dirty="0" err="1"/>
              <a:t>xxxxx</a:t>
            </a:r>
            <a:r>
              <a:rPr lang="es-US" sz="1600" dirty="0"/>
              <a:t> </a:t>
            </a:r>
            <a:r>
              <a:rPr lang="es-US" sz="1600" dirty="0" err="1"/>
              <a:t>xxxxxx</a:t>
            </a:r>
            <a:r>
              <a:rPr lang="es-US" sz="1600" dirty="0"/>
              <a:t> </a:t>
            </a:r>
            <a:r>
              <a:rPr lang="es-US" sz="1600" dirty="0" err="1"/>
              <a:t>xx</a:t>
            </a:r>
            <a:r>
              <a:rPr lang="es-US" sz="1600" dirty="0"/>
              <a:t> x </a:t>
            </a:r>
            <a:r>
              <a:rPr lang="es-US" sz="1600" dirty="0" err="1"/>
              <a:t>xxxxxxx</a:t>
            </a:r>
            <a:r>
              <a:rPr lang="es-US" sz="1600" dirty="0"/>
              <a:t> </a:t>
            </a:r>
            <a:r>
              <a:rPr lang="es-US" sz="1600" dirty="0" err="1"/>
              <a:t>xxxxxx</a:t>
            </a:r>
            <a:r>
              <a:rPr lang="es-US" sz="1600" dirty="0"/>
              <a:t> </a:t>
            </a:r>
            <a:r>
              <a:rPr lang="es-US" sz="1600" dirty="0" err="1"/>
              <a:t>xxxxxxx</a:t>
            </a:r>
            <a:r>
              <a:rPr lang="es-US" sz="1600" dirty="0"/>
              <a:t> </a:t>
            </a:r>
            <a:r>
              <a:rPr lang="es-US" sz="1600" dirty="0" err="1"/>
              <a:t>xxxxxxxxx</a:t>
            </a:r>
            <a:r>
              <a:rPr lang="es-US" sz="1600" dirty="0"/>
              <a:t> </a:t>
            </a:r>
            <a:r>
              <a:rPr lang="es-US" sz="1600" dirty="0" err="1"/>
              <a:t>xxxxxxxxxxxx</a:t>
            </a:r>
            <a:r>
              <a:rPr lang="es-US" sz="1600" dirty="0"/>
              <a:t> </a:t>
            </a:r>
            <a:r>
              <a:rPr lang="es-US" sz="1600" dirty="0" err="1"/>
              <a:t>xxxxxxxxxxx</a:t>
            </a:r>
            <a:r>
              <a:rPr lang="es-US" sz="1600" dirty="0"/>
              <a:t> </a:t>
            </a:r>
            <a:r>
              <a:rPr lang="es-US" sz="1600" dirty="0" err="1"/>
              <a:t>xxxx</a:t>
            </a:r>
            <a:r>
              <a:rPr lang="es-US" sz="1600" dirty="0"/>
              <a:t> </a:t>
            </a:r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17945358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50</Words>
  <Application>Microsoft Office PowerPoint</Application>
  <PresentationFormat>Panorámica</PresentationFormat>
  <Paragraphs>17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Johan Orlando Daza Amaya</dc:creator>
  <cp:lastModifiedBy>Johan Orlando Daza Amaya</cp:lastModifiedBy>
  <cp:revision>3</cp:revision>
  <dcterms:created xsi:type="dcterms:W3CDTF">2026-08-04T18:52:44Z</dcterms:created>
  <dcterms:modified xsi:type="dcterms:W3CDTF">2026-08-05T13:44:54Z</dcterms:modified>
</cp:coreProperties>
</file>