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2022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9D2C7-EA39-894B-8716-29B0054CA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51AC68-C249-5009-9181-51CCE5051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F55CAF-51E0-E32F-7BCD-DE584496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CA83B9-AD47-40F0-C74D-2E344902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4003E4-496A-D1B0-5802-28DC736C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286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C1471-CA71-623A-7503-F9B02C5E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56CC49-D924-F2A8-204E-148D415D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BB7E9-1B53-0BD4-52DB-88D53E17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0881E2-3478-305F-1A1F-32E208E6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4DA318-B655-5F7F-5FE2-99569747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5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BF138E-773A-2C05-7948-BE9E300AC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5AEF65-BFA2-84E1-8B76-1FA6B63FF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1057BB-147C-84EC-9998-A9E3EBDF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BA5C7E-02EF-A4B2-3FFB-9A6839E8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36E881-713E-C514-A8F1-3F03F448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58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EB759-647A-32D5-AEDF-C8F58238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2A420-E4E2-CD7D-1169-0CB958AB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86BB8E-B91A-C787-BD0E-076A43BE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3F3FDB-0581-0D02-E096-CEFDBC6A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16B2C9-C0D4-F0B0-3AD2-0F4FFF89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207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49419-B87C-7855-3390-699A5683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CA3041-281B-A16D-B9F6-4229ECBDB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66F9-C2A9-1424-08BB-27E8EA32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842777-C78A-A5C0-A4E6-06AE0811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000BAA-C67F-653F-2EB9-28381AEB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133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16613-A5BD-155B-25AF-74E5CEE3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1EA01-E152-C021-02CE-097629A42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AFD14C-168A-E328-AB47-D7F2BC7D1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637CD2-2590-0CE0-847E-F56876D6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B4D340-E61F-CA53-03C7-0B7FE78A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C9A0D4-553A-9DD9-A185-88119B45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973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79B59-6AF1-D162-0E66-17D906A9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A6391F-A8DF-685D-3A7F-58338DF38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AA7F3-25DD-3FA4-6CA9-66A4AA899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E53088-1CBF-7B42-A5D3-64150C0FB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E07156-9FF9-595F-4A45-4B4B2BCF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477DC9-75D0-F054-9F7C-165918AB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FD64664-7D12-0DA6-573E-6D5387AB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A0D68E-99DC-0470-F54A-54FE9EDB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39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1821C-45EB-F020-BABF-C1984F85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42F5F4-F097-880E-913F-51382AFD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B352D-C72A-0087-7BF4-91DE008C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626886B-D5D8-01DC-18CC-B5C4160C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886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0D5C87-DBC2-FD0F-FE07-A5A3C77A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520077-6404-D644-5255-8065FE9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49F1C6-52B2-6E4E-9DD8-D57AEA67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810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B9D92-8126-03F7-41BB-491363D3E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93118-95DB-F28A-7A12-2150E17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FD584B-71B4-76C7-D249-FA11C125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8E0C1-C0C7-E594-2CAA-00895159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83524C-49DA-9503-2B52-6512A485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2C2E5A-01C7-46AA-9E7B-52E71D59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291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80859-1BD8-0C09-8E95-45E1C444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C2A0B-25E5-2345-9A27-7988EA824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E2E940-CB77-2A16-1DF5-3FE222851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F43B4F-91D8-6FFB-990C-F4689D8F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67C14F-412B-6994-C66C-4526DC5E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CFCD99-84A5-81C2-63E8-C8F482E9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274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A1C35D-6582-51AE-4607-66646A07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77C7C3-CF29-7C44-4307-8DADCB304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7FC235-78E4-57E9-BB52-975AC18C5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58E91-E77F-493D-88F6-BC769B3CB4D1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6EE9E-FDEF-87D1-6C58-C521962A3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BD801E-A10A-DF3F-04EA-7DE4B3B36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07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9ED2F33-A082-39F9-89C8-FA197AE27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6BABAB1-06C0-A579-1295-29E45BF0E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1648"/>
              </p:ext>
            </p:extLst>
          </p:nvPr>
        </p:nvGraphicFramePr>
        <p:xfrm>
          <a:off x="526211" y="1599563"/>
          <a:ext cx="11139579" cy="39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2689">
                  <a:extLst>
                    <a:ext uri="{9D8B030D-6E8A-4147-A177-3AD203B41FA5}">
                      <a16:colId xmlns:a16="http://schemas.microsoft.com/office/drawing/2014/main" val="2466306389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30452277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49562872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4300236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878955385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2359373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73874826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78011414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2098866701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55374244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850474378"/>
                    </a:ext>
                  </a:extLst>
                </a:gridCol>
              </a:tblGrid>
              <a:tr h="365994">
                <a:tc>
                  <a:txBody>
                    <a:bodyPr/>
                    <a:lstStyle/>
                    <a:p>
                      <a:pPr algn="ctr"/>
                      <a:r>
                        <a:rPr lang="es-US" dirty="0">
                          <a:solidFill>
                            <a:schemeClr val="bg1"/>
                          </a:solidFill>
                        </a:rPr>
                        <a:t>Horario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45829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r>
                        <a:rPr lang="es-US" sz="1100"/>
                        <a:t>xx:xx x.x.</a:t>
                      </a:r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74489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6834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63644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78079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738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40172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535883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9517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730911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150767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2723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1292B7E-D051-E294-0D6A-3CD36B3B21BE}"/>
              </a:ext>
            </a:extLst>
          </p:cNvPr>
          <p:cNvSpPr txBox="1"/>
          <p:nvPr/>
        </p:nvSpPr>
        <p:spPr>
          <a:xfrm>
            <a:off x="1119570" y="951082"/>
            <a:ext cx="995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400" b="1" dirty="0">
                <a:solidFill>
                  <a:srgbClr val="0B750E"/>
                </a:solidFill>
              </a:rPr>
              <a:t>ADMINISTRACIÓN FINANCIERA SEMESTRE XXXX-XX</a:t>
            </a:r>
            <a:endParaRPr lang="es-CO" sz="2400" b="1" dirty="0">
              <a:solidFill>
                <a:srgbClr val="0B750E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060448-39F0-38C3-195F-DFA2897F4300}"/>
              </a:ext>
            </a:extLst>
          </p:cNvPr>
          <p:cNvSpPr txBox="1"/>
          <p:nvPr/>
        </p:nvSpPr>
        <p:spPr>
          <a:xfrm>
            <a:off x="526211" y="5704913"/>
            <a:ext cx="5451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b="1" dirty="0">
                <a:solidFill>
                  <a:srgbClr val="0B750E"/>
                </a:solidFill>
              </a:rPr>
              <a:t>Observaciones: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</a:t>
            </a:r>
            <a:r>
              <a:rPr lang="es-US" sz="1600" dirty="0"/>
              <a:t> x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xxxxxxxxx</a:t>
            </a:r>
            <a:r>
              <a:rPr lang="es-US" sz="1600" dirty="0"/>
              <a:t> </a:t>
            </a:r>
            <a:r>
              <a:rPr lang="es-US" sz="1600" dirty="0" err="1"/>
              <a:t>xxxxxxxxxxxx</a:t>
            </a:r>
            <a:r>
              <a:rPr lang="es-US" sz="1600" dirty="0"/>
              <a:t> </a:t>
            </a:r>
            <a:r>
              <a:rPr lang="es-US" sz="1600" dirty="0" err="1"/>
              <a:t>xxxxxxxxxxx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94535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49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Orlando Daza Amaya</dc:creator>
  <cp:lastModifiedBy>Johan Orlando Daza Amaya</cp:lastModifiedBy>
  <cp:revision>2</cp:revision>
  <dcterms:created xsi:type="dcterms:W3CDTF">2026-08-04T18:52:44Z</dcterms:created>
  <dcterms:modified xsi:type="dcterms:W3CDTF">2026-08-04T19:20:44Z</dcterms:modified>
</cp:coreProperties>
</file>